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5" r:id="rId21"/>
    <p:sldId id="274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математические картинки рису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177919"/>
            <a:ext cx="8712968" cy="650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9277" y="492793"/>
            <a:ext cx="7485446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Открытый урок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математике</a:t>
            </a: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тему: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Таблица умножения </a:t>
            </a: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утешествие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"По волшебному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лесу»</a:t>
            </a:r>
          </a:p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09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артинки по запросу картинка лесовичка для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картинка лесовичка для детей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854" y="160337"/>
            <a:ext cx="4729463" cy="6537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308394" y="42674"/>
            <a:ext cx="4480049" cy="5941343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/>
              <a:t>Здравствуйте, ребята! В мой волшебный лес вы сможете попасть только тогда, когда расскажете мне о том, как нужно правильно вести себя в лесу. </a:t>
            </a:r>
            <a:r>
              <a:rPr lang="ru-RU"/>
              <a:t>В этом вам помогут памятки, но чтобы их увидеть, вы должны решить </a:t>
            </a:r>
            <a:r>
              <a:rPr lang="ru-RU" smtClean="0"/>
              <a:t>примеры</a:t>
            </a:r>
            <a:r>
              <a:rPr lang="ru-RU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979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картинка волшебного лес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96"/>
            <a:ext cx="9144000" cy="677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13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картинка белка на дерев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658" y="284860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841" y="2492896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22" y="4653136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653136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1048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12" y="2492896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00287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Картинки по запросу картинка белка на дере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12738"/>
            <a:ext cx="2555776" cy="19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71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2420888"/>
            <a:ext cx="777686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8  8  8  8  8  8  8  8  8  8  8  8  8  8  8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888276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94C600"/>
                </a:solidFill>
                <a:ea typeface="+mj-ea"/>
                <a:cs typeface="+mj-cs"/>
              </a:rPr>
              <a:t>16ноября</a:t>
            </a:r>
            <a:r>
              <a:rPr lang="ru-RU" sz="4000" dirty="0">
                <a:solidFill>
                  <a:srgbClr val="94C600"/>
                </a:solidFill>
                <a:ea typeface="+mj-ea"/>
                <a:cs typeface="+mj-cs"/>
              </a:rPr>
              <a:t>.</a:t>
            </a:r>
            <a:br>
              <a:rPr lang="ru-RU" sz="4000" dirty="0">
                <a:solidFill>
                  <a:srgbClr val="94C600"/>
                </a:solidFill>
                <a:ea typeface="+mj-ea"/>
                <a:cs typeface="+mj-cs"/>
              </a:rPr>
            </a:br>
            <a:r>
              <a:rPr lang="ru-RU" sz="4000" dirty="0">
                <a:solidFill>
                  <a:srgbClr val="94C600"/>
                </a:solidFill>
                <a:ea typeface="+mj-ea"/>
                <a:cs typeface="+mj-cs"/>
              </a:rPr>
              <a:t>Классная работа.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3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556792"/>
            <a:ext cx="8208912" cy="318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350"/>
              </a:spcBef>
              <a:spcAft>
                <a:spcPts val="675"/>
              </a:spcAft>
            </a:pPr>
            <a:r>
              <a:rPr lang="ru-RU" sz="2400" dirty="0" smtClean="0">
                <a:solidFill>
                  <a:srgbClr val="333333"/>
                </a:solidFill>
                <a:latin typeface="Helvetica"/>
                <a:ea typeface="Times New Roman"/>
                <a:cs typeface="Times New Roman"/>
              </a:rPr>
              <a:t>Сравни</a:t>
            </a:r>
          </a:p>
          <a:p>
            <a:pPr>
              <a:lnSpc>
                <a:spcPct val="115000"/>
              </a:lnSpc>
              <a:spcBef>
                <a:spcPts val="1350"/>
              </a:spcBef>
              <a:spcAft>
                <a:spcPts val="675"/>
              </a:spcAft>
            </a:pPr>
            <a:r>
              <a:rPr lang="ru-RU" sz="2400" dirty="0" smtClean="0">
                <a:solidFill>
                  <a:srgbClr val="333333"/>
                </a:solidFill>
                <a:latin typeface="Helvetica"/>
                <a:ea typeface="Times New Roman"/>
                <a:cs typeface="Times New Roman"/>
              </a:rPr>
              <a:t>(</a:t>
            </a:r>
            <a:r>
              <a:rPr lang="ru-RU" sz="2400" dirty="0">
                <a:solidFill>
                  <a:srgbClr val="333333"/>
                </a:solidFill>
                <a:latin typeface="Helvetica"/>
                <a:ea typeface="Times New Roman"/>
                <a:cs typeface="Times New Roman"/>
              </a:rPr>
              <a:t>43+21):8   *   18:2                        126-(6+4)   *   (126-6)+4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1350"/>
              </a:spcBef>
              <a:spcAft>
                <a:spcPts val="675"/>
              </a:spcAft>
            </a:pPr>
            <a:r>
              <a:rPr lang="ru-RU" sz="2400" dirty="0">
                <a:solidFill>
                  <a:srgbClr val="333333"/>
                </a:solidFill>
                <a:latin typeface="Helvetica"/>
                <a:ea typeface="Times New Roman"/>
                <a:cs typeface="Times New Roman"/>
              </a:rPr>
              <a:t>26+36-14   *   8*7                          214-(7+3)   *   (214-7)+3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1350"/>
              </a:spcBef>
              <a:spcAft>
                <a:spcPts val="675"/>
              </a:spcAft>
            </a:pPr>
            <a:r>
              <a:rPr lang="ru-RU" sz="2400" dirty="0">
                <a:solidFill>
                  <a:srgbClr val="333333"/>
                </a:solidFill>
                <a:latin typeface="Helvetica"/>
                <a:ea typeface="Times New Roman"/>
                <a:cs typeface="Times New Roman"/>
              </a:rPr>
              <a:t>27:3+6   *   81: (3+6)                     9*3-8   *   27:9+11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1350"/>
              </a:spcBef>
              <a:spcAft>
                <a:spcPts val="675"/>
              </a:spcAft>
            </a:pPr>
            <a:r>
              <a:rPr lang="ru-RU" dirty="0">
                <a:solidFill>
                  <a:srgbClr val="199043"/>
                </a:solidFill>
                <a:latin typeface="Helvetica"/>
                <a:ea typeface="Times New Roman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628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медведь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1276"/>
            <a:ext cx="8208912" cy="615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44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6777317" cy="3508977"/>
          </a:xfrm>
        </p:spPr>
        <p:txBody>
          <a:bodyPr>
            <a:noAutofit/>
          </a:bodyPr>
          <a:lstStyle/>
          <a:p>
            <a:r>
              <a:rPr lang="ru-RU" sz="4400" dirty="0"/>
              <a:t>В лесу 81 лис, зайцев в 9 раз меньше, а волков сколько лис и зайцев вместе. Сколько в лесу всего животных?</a:t>
            </a: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65473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700808"/>
            <a:ext cx="6777317" cy="3508977"/>
          </a:xfrm>
        </p:spPr>
        <p:txBody>
          <a:bodyPr/>
          <a:lstStyle/>
          <a:p>
            <a:r>
              <a:rPr lang="ru-RU" sz="3200" dirty="0"/>
              <a:t>Решение: </a:t>
            </a:r>
          </a:p>
          <a:p>
            <a:r>
              <a:rPr lang="ru-RU" sz="3200" dirty="0"/>
              <a:t>1) 81/9=9(зайцев) -в лесу</a:t>
            </a:r>
          </a:p>
          <a:p>
            <a:r>
              <a:rPr lang="ru-RU" sz="3200" dirty="0"/>
              <a:t>2) 81+9=90(волков) - в лесу</a:t>
            </a:r>
          </a:p>
          <a:p>
            <a:r>
              <a:rPr lang="ru-RU" sz="3200" dirty="0"/>
              <a:t>3) 81+90+9=180(животных)-всего</a:t>
            </a:r>
          </a:p>
          <a:p>
            <a:r>
              <a:rPr lang="ru-RU" sz="3200" dirty="0"/>
              <a:t>Ответ: 180 животных всего.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4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024744" cy="4777600"/>
          </a:xfrm>
        </p:spPr>
        <p:txBody>
          <a:bodyPr>
            <a:normAutofit/>
          </a:bodyPr>
          <a:lstStyle/>
          <a:p>
            <a:r>
              <a:rPr lang="ru-RU" sz="8000" dirty="0" smtClean="0"/>
              <a:t>Музыкальная </a:t>
            </a:r>
            <a:br>
              <a:rPr lang="ru-RU" sz="8000" dirty="0" smtClean="0"/>
            </a:br>
            <a:r>
              <a:rPr lang="ru-RU" sz="8000" dirty="0" err="1" smtClean="0"/>
              <a:t>физминутка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1398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артинки по запросу картинка земляника для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картинка земляника для детей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343" y="2348880"/>
            <a:ext cx="1578318" cy="203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278" y="2332362"/>
            <a:ext cx="1685542" cy="217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47" y="2295940"/>
            <a:ext cx="1772915" cy="228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393" y="312738"/>
            <a:ext cx="1650880" cy="213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87" y="281500"/>
            <a:ext cx="1809518" cy="233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516" y="4365104"/>
            <a:ext cx="1621491" cy="209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596" y="286512"/>
            <a:ext cx="1815518" cy="234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69" y="4365104"/>
            <a:ext cx="1694322" cy="218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259" y="4365104"/>
            <a:ext cx="1582805" cy="204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463" y="2332363"/>
            <a:ext cx="1775810" cy="2293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962" y="4365104"/>
            <a:ext cx="1684794" cy="2175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58" y="151558"/>
            <a:ext cx="1727779" cy="2229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51278" y="1099133"/>
            <a:ext cx="12891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18:2</a:t>
            </a:r>
            <a:endParaRPr lang="ru-RU" sz="4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82288" y="1090379"/>
            <a:ext cx="12650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0*8</a:t>
            </a:r>
            <a:endParaRPr lang="ru-RU" sz="5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8957" y="1132389"/>
            <a:ext cx="12650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8*8</a:t>
            </a:r>
            <a:endParaRPr lang="ru-RU" sz="5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5587" y="988267"/>
            <a:ext cx="12650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/>
              <a:t>9*8</a:t>
            </a:r>
            <a:endParaRPr lang="ru-RU" sz="5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59136" y="3174603"/>
            <a:ext cx="13901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/>
              <a:t>21:3</a:t>
            </a:r>
            <a:endParaRPr lang="ru-RU" sz="4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94284" y="3167966"/>
            <a:ext cx="10647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0*3</a:t>
            </a:r>
            <a:endParaRPr lang="ru-RU" sz="4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06693" y="3167967"/>
            <a:ext cx="12891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24:3</a:t>
            </a:r>
            <a:endParaRPr lang="ru-RU" sz="4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91847" y="3240682"/>
            <a:ext cx="12891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15:3</a:t>
            </a:r>
            <a:endParaRPr lang="ru-RU" sz="4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372790" y="5237081"/>
            <a:ext cx="10647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9*4</a:t>
            </a:r>
            <a:endParaRPr lang="ru-RU" sz="4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082073" y="5194669"/>
            <a:ext cx="12891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36:4</a:t>
            </a:r>
            <a:endParaRPr lang="ru-RU" sz="4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261799" y="5194670"/>
            <a:ext cx="10647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8*4</a:t>
            </a:r>
            <a:endParaRPr lang="ru-RU" sz="44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70758" y="5259097"/>
            <a:ext cx="10647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6*9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27543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060848"/>
            <a:ext cx="6777317" cy="3168352"/>
          </a:xfrm>
        </p:spPr>
        <p:txBody>
          <a:bodyPr>
            <a:normAutofit/>
          </a:bodyPr>
          <a:lstStyle/>
          <a:p>
            <a:r>
              <a:rPr lang="ru-RU" sz="3200" dirty="0"/>
              <a:t>9*8=72         15:3=5     6*9=54     </a:t>
            </a:r>
          </a:p>
          <a:p>
            <a:r>
              <a:rPr lang="ru-RU" sz="3200" dirty="0"/>
              <a:t>18:2=9           24:3=8     8*4=32    </a:t>
            </a:r>
          </a:p>
          <a:p>
            <a:r>
              <a:rPr lang="ru-RU" sz="3200" dirty="0"/>
              <a:t>8*8=64           0*3=0      36:4=9     </a:t>
            </a:r>
          </a:p>
          <a:p>
            <a:r>
              <a:rPr lang="ru-RU" sz="3200" dirty="0"/>
              <a:t>0*8=0            21:3=7     9*4=36     </a:t>
            </a:r>
          </a:p>
        </p:txBody>
      </p:sp>
    </p:spTree>
    <p:extLst>
      <p:ext uri="{BB962C8B-B14F-4D97-AF65-F5344CB8AC3E}">
        <p14:creationId xmlns:p14="http://schemas.microsoft.com/office/powerpoint/2010/main" val="14182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артинки по запросу картинка озеро для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картинка озеро для детей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Картинки по запросу картинка озеро для де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81" y="612676"/>
            <a:ext cx="8284052" cy="505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артинки по запросу картинка лис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544" y="4221088"/>
            <a:ext cx="2857500" cy="16002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60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картинка лис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29514" cy="60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69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Х*2=10	          </a:t>
            </a:r>
            <a:r>
              <a:rPr lang="ru-RU" sz="3200" b="1" dirty="0" smtClean="0"/>
              <a:t>                  </a:t>
            </a:r>
            <a:r>
              <a:rPr lang="ru-RU" sz="3200" b="1" dirty="0"/>
              <a:t>у:2=3</a:t>
            </a:r>
            <a:endParaRPr lang="ru-RU" sz="3200" dirty="0"/>
          </a:p>
          <a:p>
            <a:r>
              <a:rPr lang="ru-RU" sz="3200" b="1" dirty="0"/>
              <a:t>4*а=8                               6:в=3</a:t>
            </a:r>
            <a:endParaRPr lang="ru-RU" sz="3200" dirty="0"/>
          </a:p>
          <a:p>
            <a:r>
              <a:rPr lang="ru-RU" sz="3200" b="1" dirty="0"/>
              <a:t>12:а=2                             12:а=6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6778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620688"/>
            <a:ext cx="6777317" cy="5211941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Х*2=10                 у:2=3                        12:а=2 </a:t>
            </a:r>
          </a:p>
          <a:p>
            <a:r>
              <a:rPr lang="ru-RU" b="1" dirty="0" smtClean="0"/>
              <a:t>Х=10:2                  у=3*2                        а=12:2</a:t>
            </a:r>
          </a:p>
          <a:p>
            <a:r>
              <a:rPr lang="ru-RU" b="1" dirty="0" smtClean="0"/>
              <a:t>Х=5                       у=6                            а=6</a:t>
            </a:r>
          </a:p>
          <a:p>
            <a:r>
              <a:rPr lang="ru-RU" b="1" dirty="0" smtClean="0"/>
              <a:t>5*2+10                  6:2=3                          12:6=2</a:t>
            </a:r>
          </a:p>
          <a:p>
            <a:r>
              <a:rPr lang="ru-RU" b="1" dirty="0" smtClean="0"/>
              <a:t>10=10                    3=3                            2=2</a:t>
            </a:r>
          </a:p>
          <a:p>
            <a:r>
              <a:rPr lang="ru-RU" b="1" dirty="0"/>
              <a:t>	</a:t>
            </a:r>
            <a:endParaRPr lang="ru-RU" b="1" dirty="0" smtClean="0"/>
          </a:p>
          <a:p>
            <a:r>
              <a:rPr lang="ru-RU" b="1" dirty="0" smtClean="0"/>
              <a:t>4*а=8                   6:в=3                         12:а=6</a:t>
            </a:r>
          </a:p>
          <a:p>
            <a:r>
              <a:rPr lang="ru-RU" b="1" dirty="0" smtClean="0"/>
              <a:t>а=8:4                    в=6:3                         а=12:6</a:t>
            </a:r>
          </a:p>
          <a:p>
            <a:r>
              <a:rPr lang="ru-RU" b="1" dirty="0" smtClean="0"/>
              <a:t>а=2                       в=2                             а=2</a:t>
            </a:r>
          </a:p>
          <a:p>
            <a:r>
              <a:rPr lang="ru-RU" b="1" dirty="0" smtClean="0"/>
              <a:t>4*2=8                    6:2=3                          12:2=6</a:t>
            </a:r>
          </a:p>
          <a:p>
            <a:r>
              <a:rPr lang="ru-RU" b="1" dirty="0" smtClean="0"/>
              <a:t>8=8                        3=3                             6=6</a:t>
            </a:r>
          </a:p>
          <a:p>
            <a:pPr marL="68580" indent="0">
              <a:buNone/>
            </a:pPr>
            <a:r>
              <a:rPr lang="ru-RU" b="1" dirty="0" smtClean="0"/>
              <a:t>                             </a:t>
            </a:r>
          </a:p>
          <a:p>
            <a:pPr marL="68580" indent="0">
              <a:buNone/>
            </a:pPr>
            <a:endParaRPr lang="ru-RU" b="1" dirty="0"/>
          </a:p>
          <a:p>
            <a:pPr marL="68580" indent="0">
              <a:buNone/>
            </a:pPr>
            <a:endParaRPr lang="ru-RU" b="1" dirty="0" smtClean="0"/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87624" y="1844824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635896" y="1844824"/>
            <a:ext cx="1440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300192" y="1844824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187624" y="4221088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635896" y="422108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300192" y="422108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037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картинка бурунду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38018" cy="613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7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064896" cy="2979693"/>
          </a:xfrm>
        </p:spPr>
        <p:txBody>
          <a:bodyPr/>
          <a:lstStyle/>
          <a:p>
            <a:r>
              <a:rPr lang="ru-RU" dirty="0" smtClean="0"/>
              <a:t>Вычисли, записывая выражения столбиком.</a:t>
            </a:r>
          </a:p>
          <a:p>
            <a:r>
              <a:rPr lang="ru-RU" sz="3200" dirty="0" smtClean="0"/>
              <a:t>363+492   654+265   725-364    962-254</a:t>
            </a:r>
          </a:p>
          <a:p>
            <a:r>
              <a:rPr lang="ru-RU" sz="3200" dirty="0" smtClean="0"/>
              <a:t>357-298   754-325    415+365    789+211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2828836"/>
            <a:ext cx="8208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Вычисли, записывая выражения столбиком.</a:t>
            </a:r>
          </a:p>
          <a:p>
            <a:r>
              <a:rPr lang="ru-RU" sz="3200" dirty="0"/>
              <a:t>363+492   654+265   725-364    962-254</a:t>
            </a:r>
          </a:p>
          <a:p>
            <a:r>
              <a:rPr lang="ru-RU" sz="3200" dirty="0"/>
              <a:t>357-298   754-325    415+365    789+211</a:t>
            </a:r>
          </a:p>
        </p:txBody>
      </p:sp>
    </p:spTree>
    <p:extLst>
      <p:ext uri="{BB962C8B-B14F-4D97-AF65-F5344CB8AC3E}">
        <p14:creationId xmlns:p14="http://schemas.microsoft.com/office/powerpoint/2010/main" val="211733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332656"/>
            <a:ext cx="6777317" cy="5499973"/>
          </a:xfrm>
        </p:spPr>
        <p:txBody>
          <a:bodyPr>
            <a:normAutofit fontScale="85000" lnSpcReduction="20000"/>
          </a:bodyPr>
          <a:lstStyle/>
          <a:p>
            <a:r>
              <a:rPr lang="ru-RU" sz="5400" dirty="0" smtClean="0"/>
              <a:t>363+492=855   654+265=919  </a:t>
            </a:r>
          </a:p>
          <a:p>
            <a:r>
              <a:rPr lang="ru-RU" sz="5400" dirty="0" smtClean="0"/>
              <a:t> 725-364=361    </a:t>
            </a:r>
          </a:p>
          <a:p>
            <a:r>
              <a:rPr lang="ru-RU" sz="5400" dirty="0" smtClean="0"/>
              <a:t>962-254=708</a:t>
            </a:r>
            <a:endParaRPr lang="ru-RU" sz="5400" dirty="0"/>
          </a:p>
          <a:p>
            <a:r>
              <a:rPr lang="ru-RU" sz="5400" dirty="0" smtClean="0"/>
              <a:t>357-298=59   </a:t>
            </a:r>
          </a:p>
          <a:p>
            <a:r>
              <a:rPr lang="ru-RU" sz="5400" dirty="0" smtClean="0"/>
              <a:t>754-325 =429   </a:t>
            </a:r>
          </a:p>
          <a:p>
            <a:r>
              <a:rPr lang="ru-RU" sz="5400" dirty="0" smtClean="0"/>
              <a:t>415+365=780    </a:t>
            </a:r>
          </a:p>
          <a:p>
            <a:r>
              <a:rPr lang="ru-RU" sz="5400" dirty="0" smtClean="0"/>
              <a:t>789+211=1000</a:t>
            </a:r>
            <a:endParaRPr lang="ru-RU" sz="5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22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Домашнее задание</a:t>
            </a:r>
          </a:p>
          <a:p>
            <a:r>
              <a:rPr lang="ru-RU" sz="4400" dirty="0" smtClean="0"/>
              <a:t>Страница 94 №6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6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692696"/>
            <a:ext cx="6777317" cy="5139933"/>
          </a:xfrm>
        </p:spPr>
        <p:txBody>
          <a:bodyPr>
            <a:normAutofit/>
          </a:bodyPr>
          <a:lstStyle/>
          <a:p>
            <a:r>
              <a:rPr lang="ru-RU" dirty="0"/>
              <a:t>сегодня я узнал…</a:t>
            </a:r>
          </a:p>
          <a:p>
            <a:r>
              <a:rPr lang="ru-RU" dirty="0"/>
              <a:t>было интересно…</a:t>
            </a:r>
          </a:p>
          <a:p>
            <a:r>
              <a:rPr lang="ru-RU" dirty="0"/>
              <a:t>было трудно…</a:t>
            </a:r>
          </a:p>
          <a:p>
            <a:r>
              <a:rPr lang="ru-RU" dirty="0"/>
              <a:t>я выполнял задания…</a:t>
            </a:r>
          </a:p>
          <a:p>
            <a:r>
              <a:rPr lang="ru-RU" dirty="0"/>
              <a:t>я понял, что…</a:t>
            </a:r>
          </a:p>
          <a:p>
            <a:r>
              <a:rPr lang="ru-RU" dirty="0"/>
              <a:t>теперь я могу…</a:t>
            </a:r>
          </a:p>
          <a:p>
            <a:r>
              <a:rPr lang="ru-RU" dirty="0"/>
              <a:t>я научился…</a:t>
            </a:r>
          </a:p>
          <a:p>
            <a:r>
              <a:rPr lang="ru-RU" dirty="0"/>
              <a:t>у меня получилось …</a:t>
            </a:r>
          </a:p>
          <a:p>
            <a:r>
              <a:rPr lang="ru-RU" dirty="0"/>
              <a:t>я смог…</a:t>
            </a:r>
          </a:p>
          <a:p>
            <a:r>
              <a:rPr lang="ru-RU" dirty="0"/>
              <a:t>я попробую…</a:t>
            </a:r>
          </a:p>
          <a:p>
            <a:r>
              <a:rPr lang="ru-RU" dirty="0"/>
              <a:t>мне захотелось…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2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09576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193</TotalTime>
  <Words>256</Words>
  <Application>Microsoft Office PowerPoint</Application>
  <PresentationFormat>Экран (4:3)</PresentationFormat>
  <Paragraphs>80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8  8  8  8  8  8  8  8  8  8  8  8  8  8  8 </vt:lpstr>
      <vt:lpstr>Презентация PowerPoint</vt:lpstr>
      <vt:lpstr>Презентация PowerPoint</vt:lpstr>
      <vt:lpstr>Презентация PowerPoint</vt:lpstr>
      <vt:lpstr>Презентация PowerPoint</vt:lpstr>
      <vt:lpstr>Музыкальная  физминутка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151116</dc:creator>
  <cp:lastModifiedBy>151116</cp:lastModifiedBy>
  <cp:revision>18</cp:revision>
  <cp:lastPrinted>2017-11-16T02:02:33Z</cp:lastPrinted>
  <dcterms:created xsi:type="dcterms:W3CDTF">2017-11-13T12:48:37Z</dcterms:created>
  <dcterms:modified xsi:type="dcterms:W3CDTF">2017-11-16T02:10:26Z</dcterms:modified>
</cp:coreProperties>
</file>