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6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618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100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862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97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922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913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37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529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63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450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522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67C93-1126-49E8-8949-D2A83A5864ED}" type="datetimeFigureOut">
              <a:rPr lang="ru-RU" smtClean="0"/>
              <a:t>сб 03.12.16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57486-A8C9-4F6C-99D2-5A1CF98552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8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8044" y="3372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u="none" strike="noStrike" smtClean="0">
                <a:effectLst/>
              </a:rPr>
              <a:t>Кроссворд 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611560" y="908720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58150" y="6035631"/>
            <a:ext cx="57715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1. Разговор двух или более лиц.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Comic Sans M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601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none" strike="noStrike" dirty="0" smtClean="0">
                <a:effectLst/>
              </a:rPr>
              <a:t>Кроссворд  "Деепричастие"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611560" y="908720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28240" y="5661248"/>
            <a:ext cx="664239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2. Раздел науки о языке, изучающий </a:t>
            </a:r>
          </a:p>
          <a:p>
            <a:pPr fontAlgn="b"/>
            <a:r>
              <a:rPr lang="ru-RU" sz="3200" u="none" strike="noStrike" dirty="0" smtClean="0">
                <a:effectLst/>
              </a:rPr>
              <a:t>лексическое значение слов.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640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638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9392" y="164046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640" y="1638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5051" y="163809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0695" y="163809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32386" y="160582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23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5" grpId="0"/>
      <p:bldP spid="6" grpId="0"/>
      <p:bldP spid="7" grpId="0"/>
      <p:bldP spid="15" grpId="0"/>
      <p:bldP spid="16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none" strike="noStrike" dirty="0" smtClean="0">
                <a:effectLst/>
              </a:rPr>
              <a:t>Кроссворд  "Деепричастие"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611560" y="908720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46612" y="5805264"/>
            <a:ext cx="45528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3. Служебная часть речи.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640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638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9392" y="164046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640" y="1638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5051" y="163809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0695" y="163809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32386" y="160582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46612" y="1975158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26832" y="20097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07704" y="2019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29392" y="20260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942495" y="20260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71196" y="201216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97947" y="200523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770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none" strike="noStrike" dirty="0" smtClean="0">
                <a:effectLst/>
              </a:rPr>
              <a:t>Кроссворд  "Деепричастие"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592095" y="908719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46612" y="5805264"/>
            <a:ext cx="68411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4. Морфологический признак глагола.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640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638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9392" y="164046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640" y="1638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5051" y="163809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0695" y="163809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32386" y="160582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46612" y="1975158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26832" y="20097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07704" y="2019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29392" y="20260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942495" y="20260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71196" y="201216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97947" y="200523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341258" y="2344490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902894" y="2344490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422179" y="234449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50511" y="2344490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52761" y="2344490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ж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796136" y="234449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077315" y="234300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24" name="Прямоугольник 1023"/>
          <p:cNvSpPr/>
          <p:nvPr/>
        </p:nvSpPr>
        <p:spPr>
          <a:xfrm>
            <a:off x="4641203" y="234449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26" name="Прямоугольник 1025"/>
          <p:cNvSpPr/>
          <p:nvPr/>
        </p:nvSpPr>
        <p:spPr>
          <a:xfrm>
            <a:off x="5148064" y="234449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203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26" grpId="0"/>
      <p:bldP spid="27" grpId="0"/>
      <p:bldP spid="28" grpId="0"/>
      <p:bldP spid="29" grpId="0"/>
      <p:bldP spid="30" grpId="0"/>
      <p:bldP spid="31" grpId="0"/>
      <p:bldP spid="1024" grpId="0"/>
      <p:bldP spid="10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none" strike="noStrike" dirty="0" smtClean="0">
                <a:effectLst/>
              </a:rPr>
              <a:t>Кроссворд  "Деепричастие"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592095" y="908719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46612" y="5661248"/>
            <a:ext cx="6162072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5. Качественные, относительные </a:t>
            </a:r>
          </a:p>
          <a:p>
            <a:pPr fontAlgn="b"/>
            <a:r>
              <a:rPr lang="ru-RU" sz="3200" u="none" strike="noStrike" dirty="0" smtClean="0">
                <a:effectLst/>
              </a:rPr>
              <a:t>прилагательные  - … по значению.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640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638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9392" y="164046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640" y="1638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5051" y="163809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0695" y="163809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32386" y="160582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46612" y="1975158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26832" y="20097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07704" y="2019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29392" y="20260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942495" y="20260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71196" y="201216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97947" y="200523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341258" y="2344490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902894" y="2344490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422179" y="234449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50511" y="2344490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52761" y="2344490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ж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796136" y="234449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077315" y="234300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24" name="Прямоугольник 1023"/>
          <p:cNvSpPr/>
          <p:nvPr/>
        </p:nvSpPr>
        <p:spPr>
          <a:xfrm>
            <a:off x="4641203" y="234449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26" name="Прямоугольник 1025"/>
          <p:cNvSpPr/>
          <p:nvPr/>
        </p:nvSpPr>
        <p:spPr>
          <a:xfrm>
            <a:off x="5148064" y="234449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28" name="Прямоугольник 1027"/>
          <p:cNvSpPr/>
          <p:nvPr/>
        </p:nvSpPr>
        <p:spPr>
          <a:xfrm>
            <a:off x="1901292" y="274241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29" name="Прямоугольник 1028"/>
          <p:cNvSpPr/>
          <p:nvPr/>
        </p:nvSpPr>
        <p:spPr>
          <a:xfrm>
            <a:off x="2429392" y="274478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30" name="Прямоугольник 1029"/>
          <p:cNvSpPr/>
          <p:nvPr/>
        </p:nvSpPr>
        <p:spPr>
          <a:xfrm>
            <a:off x="2961731" y="2744786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  <p:sp>
        <p:nvSpPr>
          <p:cNvPr id="1031" name="Прямоугольник 1030"/>
          <p:cNvSpPr/>
          <p:nvPr/>
        </p:nvSpPr>
        <p:spPr>
          <a:xfrm>
            <a:off x="3543487" y="274478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2" name="Прямоугольник 1031"/>
          <p:cNvSpPr/>
          <p:nvPr/>
        </p:nvSpPr>
        <p:spPr>
          <a:xfrm>
            <a:off x="4097947" y="2744786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1033" name="Прямоугольник 1032"/>
          <p:cNvSpPr/>
          <p:nvPr/>
        </p:nvSpPr>
        <p:spPr>
          <a:xfrm>
            <a:off x="4636395" y="274478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311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28" grpId="0"/>
      <p:bldP spid="1029" grpId="0"/>
      <p:bldP spid="1030" grpId="0"/>
      <p:bldP spid="1031" grpId="0"/>
      <p:bldP spid="1032" grpId="0"/>
      <p:bldP spid="10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none" strike="noStrike" dirty="0" smtClean="0">
                <a:effectLst/>
              </a:rPr>
              <a:t>Кроссворд  "Деепричастие"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607553" y="908719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86575" y="5953635"/>
            <a:ext cx="46490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6. Пунктуационный знак. 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640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638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9392" y="164046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640" y="1638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5051" y="163809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0695" y="163809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32386" y="160582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46612" y="1975158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26832" y="20097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07704" y="2019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29392" y="20260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942495" y="20260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71196" y="201216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97947" y="200523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341258" y="2344490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902894" y="2344490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422179" y="234449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50511" y="2344490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52761" y="2344490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ж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796136" y="234449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077315" y="234300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24" name="Прямоугольник 1023"/>
          <p:cNvSpPr/>
          <p:nvPr/>
        </p:nvSpPr>
        <p:spPr>
          <a:xfrm>
            <a:off x="4641203" y="234449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26" name="Прямоугольник 1025"/>
          <p:cNvSpPr/>
          <p:nvPr/>
        </p:nvSpPr>
        <p:spPr>
          <a:xfrm>
            <a:off x="5148064" y="234449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28" name="Прямоугольник 1027"/>
          <p:cNvSpPr/>
          <p:nvPr/>
        </p:nvSpPr>
        <p:spPr>
          <a:xfrm>
            <a:off x="1901292" y="274241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29" name="Прямоугольник 1028"/>
          <p:cNvSpPr/>
          <p:nvPr/>
        </p:nvSpPr>
        <p:spPr>
          <a:xfrm>
            <a:off x="2429392" y="274478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30" name="Прямоугольник 1029"/>
          <p:cNvSpPr/>
          <p:nvPr/>
        </p:nvSpPr>
        <p:spPr>
          <a:xfrm>
            <a:off x="2961731" y="2744786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  <p:sp>
        <p:nvSpPr>
          <p:cNvPr id="1031" name="Прямоугольник 1030"/>
          <p:cNvSpPr/>
          <p:nvPr/>
        </p:nvSpPr>
        <p:spPr>
          <a:xfrm>
            <a:off x="3543487" y="274478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2" name="Прямоугольник 1031"/>
          <p:cNvSpPr/>
          <p:nvPr/>
        </p:nvSpPr>
        <p:spPr>
          <a:xfrm>
            <a:off x="4097947" y="2744786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1033" name="Прямоугольник 1032"/>
          <p:cNvSpPr/>
          <p:nvPr/>
        </p:nvSpPr>
        <p:spPr>
          <a:xfrm>
            <a:off x="4636395" y="274478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27" name="Прямоугольник 1026"/>
          <p:cNvSpPr/>
          <p:nvPr/>
        </p:nvSpPr>
        <p:spPr>
          <a:xfrm>
            <a:off x="1358892" y="3059668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4" name="Прямоугольник 1033"/>
          <p:cNvSpPr/>
          <p:nvPr/>
        </p:nvSpPr>
        <p:spPr>
          <a:xfrm>
            <a:off x="1898086" y="305966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35" name="Прямоугольник 1034"/>
          <p:cNvSpPr/>
          <p:nvPr/>
        </p:nvSpPr>
        <p:spPr>
          <a:xfrm>
            <a:off x="2423782" y="305651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6" name="Прямоугольник 1035"/>
          <p:cNvSpPr/>
          <p:nvPr/>
        </p:nvSpPr>
        <p:spPr>
          <a:xfrm>
            <a:off x="2942495" y="3059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012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27" grpId="0"/>
      <p:bldP spid="1034" grpId="0"/>
      <p:bldP spid="1035" grpId="0"/>
      <p:bldP spid="10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none" strike="noStrike" dirty="0" smtClean="0">
                <a:effectLst/>
              </a:rPr>
              <a:t>Кроссворд  "Деепричастие"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592095" y="908719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86575" y="5953635"/>
            <a:ext cx="64055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7. В конце предложения ставится... 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640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638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9392" y="164046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640" y="1638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5051" y="163809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0695" y="163809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32386" y="160582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46612" y="1975158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26832" y="20097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07704" y="2019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29392" y="20260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942495" y="20260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71196" y="201216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97947" y="200523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341258" y="2344490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902894" y="2344490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422179" y="234449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50511" y="2344490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52761" y="2344490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ж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796136" y="234449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077315" y="234300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24" name="Прямоугольник 1023"/>
          <p:cNvSpPr/>
          <p:nvPr/>
        </p:nvSpPr>
        <p:spPr>
          <a:xfrm>
            <a:off x="4641203" y="234449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26" name="Прямоугольник 1025"/>
          <p:cNvSpPr/>
          <p:nvPr/>
        </p:nvSpPr>
        <p:spPr>
          <a:xfrm>
            <a:off x="5148064" y="234449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28" name="Прямоугольник 1027"/>
          <p:cNvSpPr/>
          <p:nvPr/>
        </p:nvSpPr>
        <p:spPr>
          <a:xfrm>
            <a:off x="1901292" y="274241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29" name="Прямоугольник 1028"/>
          <p:cNvSpPr/>
          <p:nvPr/>
        </p:nvSpPr>
        <p:spPr>
          <a:xfrm>
            <a:off x="2429392" y="274478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30" name="Прямоугольник 1029"/>
          <p:cNvSpPr/>
          <p:nvPr/>
        </p:nvSpPr>
        <p:spPr>
          <a:xfrm>
            <a:off x="2961731" y="2744786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  <p:sp>
        <p:nvSpPr>
          <p:cNvPr id="1031" name="Прямоугольник 1030"/>
          <p:cNvSpPr/>
          <p:nvPr/>
        </p:nvSpPr>
        <p:spPr>
          <a:xfrm>
            <a:off x="3543487" y="274478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2" name="Прямоугольник 1031"/>
          <p:cNvSpPr/>
          <p:nvPr/>
        </p:nvSpPr>
        <p:spPr>
          <a:xfrm>
            <a:off x="4097947" y="2744786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1033" name="Прямоугольник 1032"/>
          <p:cNvSpPr/>
          <p:nvPr/>
        </p:nvSpPr>
        <p:spPr>
          <a:xfrm>
            <a:off x="4636395" y="274478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27" name="Прямоугольник 1026"/>
          <p:cNvSpPr/>
          <p:nvPr/>
        </p:nvSpPr>
        <p:spPr>
          <a:xfrm>
            <a:off x="1358892" y="3059668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4" name="Прямоугольник 1033"/>
          <p:cNvSpPr/>
          <p:nvPr/>
        </p:nvSpPr>
        <p:spPr>
          <a:xfrm>
            <a:off x="1898086" y="305966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35" name="Прямоугольник 1034"/>
          <p:cNvSpPr/>
          <p:nvPr/>
        </p:nvSpPr>
        <p:spPr>
          <a:xfrm>
            <a:off x="2423782" y="305651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6" name="Прямоугольник 1035"/>
          <p:cNvSpPr/>
          <p:nvPr/>
        </p:nvSpPr>
        <p:spPr>
          <a:xfrm>
            <a:off x="2942495" y="3059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37" name="Прямоугольник 1036"/>
          <p:cNvSpPr/>
          <p:nvPr/>
        </p:nvSpPr>
        <p:spPr>
          <a:xfrm>
            <a:off x="749358" y="3429000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8" name="Прямоугольник 1037"/>
          <p:cNvSpPr/>
          <p:nvPr/>
        </p:nvSpPr>
        <p:spPr>
          <a:xfrm>
            <a:off x="1317214" y="3425845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039" name="Прямоугольник 1038"/>
          <p:cNvSpPr/>
          <p:nvPr/>
        </p:nvSpPr>
        <p:spPr>
          <a:xfrm>
            <a:off x="1898086" y="3425845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ч</a:t>
            </a:r>
            <a:endParaRPr lang="ru-RU" dirty="0"/>
          </a:p>
        </p:txBody>
      </p:sp>
      <p:sp>
        <p:nvSpPr>
          <p:cNvPr id="1040" name="Прямоугольник 1039"/>
          <p:cNvSpPr/>
          <p:nvPr/>
        </p:nvSpPr>
        <p:spPr>
          <a:xfrm>
            <a:off x="2430995" y="3425845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041" name="Прямоугольник 1040"/>
          <p:cNvSpPr/>
          <p:nvPr/>
        </p:nvSpPr>
        <p:spPr>
          <a:xfrm>
            <a:off x="2915816" y="3425845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290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37" grpId="0"/>
      <p:bldP spid="1038" grpId="0"/>
      <p:bldP spid="1039" grpId="0"/>
      <p:bldP spid="1040" grpId="0"/>
      <p:bldP spid="10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none" strike="noStrike" dirty="0" smtClean="0">
                <a:effectLst/>
              </a:rPr>
              <a:t>Кроссворд  "Деепричастие"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592095" y="908719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86575" y="5953635"/>
            <a:ext cx="52461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8. Неизменяемая часть речи.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640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638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9392" y="164046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640" y="1638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5051" y="163809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0695" y="163809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32386" y="160582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46612" y="1975158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26832" y="20097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07704" y="2019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29392" y="20260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942495" y="20260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71196" y="201216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97947" y="200523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341258" y="2344490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902894" y="2344490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422179" y="234449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50511" y="2344490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52761" y="2344490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ж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796136" y="234449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077315" y="234300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24" name="Прямоугольник 1023"/>
          <p:cNvSpPr/>
          <p:nvPr/>
        </p:nvSpPr>
        <p:spPr>
          <a:xfrm>
            <a:off x="4641203" y="234449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26" name="Прямоугольник 1025"/>
          <p:cNvSpPr/>
          <p:nvPr/>
        </p:nvSpPr>
        <p:spPr>
          <a:xfrm>
            <a:off x="5148064" y="234449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28" name="Прямоугольник 1027"/>
          <p:cNvSpPr/>
          <p:nvPr/>
        </p:nvSpPr>
        <p:spPr>
          <a:xfrm>
            <a:off x="1901292" y="274241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29" name="Прямоугольник 1028"/>
          <p:cNvSpPr/>
          <p:nvPr/>
        </p:nvSpPr>
        <p:spPr>
          <a:xfrm>
            <a:off x="2429392" y="274478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30" name="Прямоугольник 1029"/>
          <p:cNvSpPr/>
          <p:nvPr/>
        </p:nvSpPr>
        <p:spPr>
          <a:xfrm>
            <a:off x="2961731" y="2744786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  <p:sp>
        <p:nvSpPr>
          <p:cNvPr id="1031" name="Прямоугольник 1030"/>
          <p:cNvSpPr/>
          <p:nvPr/>
        </p:nvSpPr>
        <p:spPr>
          <a:xfrm>
            <a:off x="3543487" y="274478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2" name="Прямоугольник 1031"/>
          <p:cNvSpPr/>
          <p:nvPr/>
        </p:nvSpPr>
        <p:spPr>
          <a:xfrm>
            <a:off x="4097947" y="2744786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1033" name="Прямоугольник 1032"/>
          <p:cNvSpPr/>
          <p:nvPr/>
        </p:nvSpPr>
        <p:spPr>
          <a:xfrm>
            <a:off x="4636395" y="274478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27" name="Прямоугольник 1026"/>
          <p:cNvSpPr/>
          <p:nvPr/>
        </p:nvSpPr>
        <p:spPr>
          <a:xfrm>
            <a:off x="1358892" y="3059668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4" name="Прямоугольник 1033"/>
          <p:cNvSpPr/>
          <p:nvPr/>
        </p:nvSpPr>
        <p:spPr>
          <a:xfrm>
            <a:off x="1898086" y="305966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35" name="Прямоугольник 1034"/>
          <p:cNvSpPr/>
          <p:nvPr/>
        </p:nvSpPr>
        <p:spPr>
          <a:xfrm>
            <a:off x="2423782" y="305651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6" name="Прямоугольник 1035"/>
          <p:cNvSpPr/>
          <p:nvPr/>
        </p:nvSpPr>
        <p:spPr>
          <a:xfrm>
            <a:off x="2942495" y="3059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37" name="Прямоугольник 1036"/>
          <p:cNvSpPr/>
          <p:nvPr/>
        </p:nvSpPr>
        <p:spPr>
          <a:xfrm>
            <a:off x="749358" y="3429000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8" name="Прямоугольник 1037"/>
          <p:cNvSpPr/>
          <p:nvPr/>
        </p:nvSpPr>
        <p:spPr>
          <a:xfrm>
            <a:off x="1317214" y="3425845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039" name="Прямоугольник 1038"/>
          <p:cNvSpPr/>
          <p:nvPr/>
        </p:nvSpPr>
        <p:spPr>
          <a:xfrm>
            <a:off x="1898086" y="3425845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ч</a:t>
            </a:r>
            <a:endParaRPr lang="ru-RU" dirty="0"/>
          </a:p>
        </p:txBody>
      </p:sp>
      <p:sp>
        <p:nvSpPr>
          <p:cNvPr id="1040" name="Прямоугольник 1039"/>
          <p:cNvSpPr/>
          <p:nvPr/>
        </p:nvSpPr>
        <p:spPr>
          <a:xfrm>
            <a:off x="2430995" y="3425845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041" name="Прямоугольник 1040"/>
          <p:cNvSpPr/>
          <p:nvPr/>
        </p:nvSpPr>
        <p:spPr>
          <a:xfrm>
            <a:off x="2915816" y="3425845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42" name="Прямоугольник 1041"/>
          <p:cNvSpPr/>
          <p:nvPr/>
        </p:nvSpPr>
        <p:spPr>
          <a:xfrm>
            <a:off x="1315610" y="3798332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43" name="Прямоугольник 1042"/>
          <p:cNvSpPr/>
          <p:nvPr/>
        </p:nvSpPr>
        <p:spPr>
          <a:xfrm>
            <a:off x="1896482" y="3794392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44" name="Прямоугольник 1043"/>
          <p:cNvSpPr/>
          <p:nvPr/>
        </p:nvSpPr>
        <p:spPr>
          <a:xfrm>
            <a:off x="2411760" y="3798332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45" name="Прямоугольник 1044"/>
          <p:cNvSpPr/>
          <p:nvPr/>
        </p:nvSpPr>
        <p:spPr>
          <a:xfrm>
            <a:off x="2961731" y="382131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46" name="Прямоугольник 1045"/>
          <p:cNvSpPr/>
          <p:nvPr/>
        </p:nvSpPr>
        <p:spPr>
          <a:xfrm>
            <a:off x="4642807" y="382053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47" name="Прямоугольник 1046"/>
          <p:cNvSpPr/>
          <p:nvPr/>
        </p:nvSpPr>
        <p:spPr>
          <a:xfrm>
            <a:off x="3552761" y="3794392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ч</a:t>
            </a:r>
            <a:endParaRPr lang="ru-RU" dirty="0"/>
          </a:p>
        </p:txBody>
      </p:sp>
      <p:sp>
        <p:nvSpPr>
          <p:cNvPr id="1048" name="Прямоугольник 1047"/>
          <p:cNvSpPr/>
          <p:nvPr/>
        </p:nvSpPr>
        <p:spPr>
          <a:xfrm>
            <a:off x="4053063" y="3820531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86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42" grpId="0"/>
      <p:bldP spid="1043" grpId="0"/>
      <p:bldP spid="1044" grpId="0"/>
      <p:bldP spid="1045" grpId="0"/>
      <p:bldP spid="1046" grpId="0"/>
      <p:bldP spid="1047" grpId="0"/>
      <p:bldP spid="10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none" strike="noStrike" dirty="0" smtClean="0">
                <a:effectLst/>
              </a:rPr>
              <a:t>Кроссворд  "Деепричастие"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592095" y="908719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86575" y="5953635"/>
            <a:ext cx="46458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9. Служебная часть речи. 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640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638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9392" y="164046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640" y="1638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5051" y="163809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0695" y="163809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32386" y="160582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46612" y="1975158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26832" y="20097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07704" y="2019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29392" y="20260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942495" y="20260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71196" y="201216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97947" y="200523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341258" y="2344490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902894" y="2344490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422179" y="234449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50511" y="2344490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52761" y="2344490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ж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796136" y="234449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077315" y="234300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24" name="Прямоугольник 1023"/>
          <p:cNvSpPr/>
          <p:nvPr/>
        </p:nvSpPr>
        <p:spPr>
          <a:xfrm>
            <a:off x="4641203" y="234449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26" name="Прямоугольник 1025"/>
          <p:cNvSpPr/>
          <p:nvPr/>
        </p:nvSpPr>
        <p:spPr>
          <a:xfrm>
            <a:off x="5148064" y="234449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28" name="Прямоугольник 1027"/>
          <p:cNvSpPr/>
          <p:nvPr/>
        </p:nvSpPr>
        <p:spPr>
          <a:xfrm>
            <a:off x="1901292" y="274241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29" name="Прямоугольник 1028"/>
          <p:cNvSpPr/>
          <p:nvPr/>
        </p:nvSpPr>
        <p:spPr>
          <a:xfrm>
            <a:off x="2429392" y="274478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30" name="Прямоугольник 1029"/>
          <p:cNvSpPr/>
          <p:nvPr/>
        </p:nvSpPr>
        <p:spPr>
          <a:xfrm>
            <a:off x="2961731" y="2744786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  <p:sp>
        <p:nvSpPr>
          <p:cNvPr id="1031" name="Прямоугольник 1030"/>
          <p:cNvSpPr/>
          <p:nvPr/>
        </p:nvSpPr>
        <p:spPr>
          <a:xfrm>
            <a:off x="3543487" y="274478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2" name="Прямоугольник 1031"/>
          <p:cNvSpPr/>
          <p:nvPr/>
        </p:nvSpPr>
        <p:spPr>
          <a:xfrm>
            <a:off x="4097947" y="2744786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1033" name="Прямоугольник 1032"/>
          <p:cNvSpPr/>
          <p:nvPr/>
        </p:nvSpPr>
        <p:spPr>
          <a:xfrm>
            <a:off x="4636395" y="274478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27" name="Прямоугольник 1026"/>
          <p:cNvSpPr/>
          <p:nvPr/>
        </p:nvSpPr>
        <p:spPr>
          <a:xfrm>
            <a:off x="1358892" y="3059668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4" name="Прямоугольник 1033"/>
          <p:cNvSpPr/>
          <p:nvPr/>
        </p:nvSpPr>
        <p:spPr>
          <a:xfrm>
            <a:off x="1898086" y="305966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35" name="Прямоугольник 1034"/>
          <p:cNvSpPr/>
          <p:nvPr/>
        </p:nvSpPr>
        <p:spPr>
          <a:xfrm>
            <a:off x="2423782" y="305651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6" name="Прямоугольник 1035"/>
          <p:cNvSpPr/>
          <p:nvPr/>
        </p:nvSpPr>
        <p:spPr>
          <a:xfrm>
            <a:off x="2942495" y="3059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37" name="Прямоугольник 1036"/>
          <p:cNvSpPr/>
          <p:nvPr/>
        </p:nvSpPr>
        <p:spPr>
          <a:xfrm>
            <a:off x="749358" y="3429000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8" name="Прямоугольник 1037"/>
          <p:cNvSpPr/>
          <p:nvPr/>
        </p:nvSpPr>
        <p:spPr>
          <a:xfrm>
            <a:off x="1317214" y="3425845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039" name="Прямоугольник 1038"/>
          <p:cNvSpPr/>
          <p:nvPr/>
        </p:nvSpPr>
        <p:spPr>
          <a:xfrm>
            <a:off x="1898086" y="3425845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ч</a:t>
            </a:r>
            <a:endParaRPr lang="ru-RU" dirty="0"/>
          </a:p>
        </p:txBody>
      </p:sp>
      <p:sp>
        <p:nvSpPr>
          <p:cNvPr id="1040" name="Прямоугольник 1039"/>
          <p:cNvSpPr/>
          <p:nvPr/>
        </p:nvSpPr>
        <p:spPr>
          <a:xfrm>
            <a:off x="2430995" y="3425845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041" name="Прямоугольник 1040"/>
          <p:cNvSpPr/>
          <p:nvPr/>
        </p:nvSpPr>
        <p:spPr>
          <a:xfrm>
            <a:off x="2915816" y="3425845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42" name="Прямоугольник 1041"/>
          <p:cNvSpPr/>
          <p:nvPr/>
        </p:nvSpPr>
        <p:spPr>
          <a:xfrm>
            <a:off x="1315610" y="3798332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43" name="Прямоугольник 1042"/>
          <p:cNvSpPr/>
          <p:nvPr/>
        </p:nvSpPr>
        <p:spPr>
          <a:xfrm>
            <a:off x="1896482" y="3794392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44" name="Прямоугольник 1043"/>
          <p:cNvSpPr/>
          <p:nvPr/>
        </p:nvSpPr>
        <p:spPr>
          <a:xfrm>
            <a:off x="2411760" y="3798332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45" name="Прямоугольник 1044"/>
          <p:cNvSpPr/>
          <p:nvPr/>
        </p:nvSpPr>
        <p:spPr>
          <a:xfrm>
            <a:off x="2961731" y="382131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46" name="Прямоугольник 1045"/>
          <p:cNvSpPr/>
          <p:nvPr/>
        </p:nvSpPr>
        <p:spPr>
          <a:xfrm>
            <a:off x="4642807" y="382053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47" name="Прямоугольник 1046"/>
          <p:cNvSpPr/>
          <p:nvPr/>
        </p:nvSpPr>
        <p:spPr>
          <a:xfrm>
            <a:off x="3552761" y="3794392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ч</a:t>
            </a:r>
            <a:endParaRPr lang="ru-RU" dirty="0"/>
          </a:p>
        </p:txBody>
      </p:sp>
      <p:sp>
        <p:nvSpPr>
          <p:cNvPr id="1048" name="Прямоугольник 1047"/>
          <p:cNvSpPr/>
          <p:nvPr/>
        </p:nvSpPr>
        <p:spPr>
          <a:xfrm>
            <a:off x="4053063" y="3820531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49" name="Прямоугольник 1048"/>
          <p:cNvSpPr/>
          <p:nvPr/>
        </p:nvSpPr>
        <p:spPr>
          <a:xfrm>
            <a:off x="1916520" y="4139788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050" name="Прямоугольник 1049"/>
          <p:cNvSpPr/>
          <p:nvPr/>
        </p:nvSpPr>
        <p:spPr>
          <a:xfrm>
            <a:off x="2416569" y="413978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051" name="Прямоугольник 1050"/>
          <p:cNvSpPr/>
          <p:nvPr/>
        </p:nvSpPr>
        <p:spPr>
          <a:xfrm>
            <a:off x="2915816" y="413978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u="none" strike="noStrike" dirty="0" smtClean="0">
                <a:effectLst/>
              </a:rPr>
              <a:t>ю</a:t>
            </a:r>
            <a:endParaRPr lang="ru-RU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1052" name="Прямоугольник 1051"/>
          <p:cNvSpPr/>
          <p:nvPr/>
        </p:nvSpPr>
        <p:spPr>
          <a:xfrm>
            <a:off x="3543487" y="4139788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447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49" grpId="0"/>
      <p:bldP spid="1050" grpId="0"/>
      <p:bldP spid="1051" grpId="0"/>
      <p:bldP spid="10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none" strike="noStrike" dirty="0" smtClean="0">
                <a:effectLst/>
              </a:rPr>
              <a:t>Кроссворд  "Деепричастие"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592095" y="908719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86575" y="5953635"/>
            <a:ext cx="60844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10. Наука, изучающая стили речи.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640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638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9392" y="164046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640" y="1638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5051" y="163809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0695" y="163809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32386" y="160582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46612" y="1975158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26832" y="20097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07704" y="2019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29392" y="20260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942495" y="20260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71196" y="201216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97947" y="200523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341258" y="2344490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902894" y="2344490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422179" y="234449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50511" y="2344490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52761" y="2344490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ж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796136" y="234449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077315" y="234300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24" name="Прямоугольник 1023"/>
          <p:cNvSpPr/>
          <p:nvPr/>
        </p:nvSpPr>
        <p:spPr>
          <a:xfrm>
            <a:off x="4641203" y="234449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26" name="Прямоугольник 1025"/>
          <p:cNvSpPr/>
          <p:nvPr/>
        </p:nvSpPr>
        <p:spPr>
          <a:xfrm>
            <a:off x="5148064" y="234449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28" name="Прямоугольник 1027"/>
          <p:cNvSpPr/>
          <p:nvPr/>
        </p:nvSpPr>
        <p:spPr>
          <a:xfrm>
            <a:off x="1901292" y="274241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29" name="Прямоугольник 1028"/>
          <p:cNvSpPr/>
          <p:nvPr/>
        </p:nvSpPr>
        <p:spPr>
          <a:xfrm>
            <a:off x="2429392" y="274478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30" name="Прямоугольник 1029"/>
          <p:cNvSpPr/>
          <p:nvPr/>
        </p:nvSpPr>
        <p:spPr>
          <a:xfrm>
            <a:off x="2961731" y="2744786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  <p:sp>
        <p:nvSpPr>
          <p:cNvPr id="1031" name="Прямоугольник 1030"/>
          <p:cNvSpPr/>
          <p:nvPr/>
        </p:nvSpPr>
        <p:spPr>
          <a:xfrm>
            <a:off x="3543487" y="274478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2" name="Прямоугольник 1031"/>
          <p:cNvSpPr/>
          <p:nvPr/>
        </p:nvSpPr>
        <p:spPr>
          <a:xfrm>
            <a:off x="4097947" y="2744786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1033" name="Прямоугольник 1032"/>
          <p:cNvSpPr/>
          <p:nvPr/>
        </p:nvSpPr>
        <p:spPr>
          <a:xfrm>
            <a:off x="4636395" y="274478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27" name="Прямоугольник 1026"/>
          <p:cNvSpPr/>
          <p:nvPr/>
        </p:nvSpPr>
        <p:spPr>
          <a:xfrm>
            <a:off x="1358892" y="3059668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4" name="Прямоугольник 1033"/>
          <p:cNvSpPr/>
          <p:nvPr/>
        </p:nvSpPr>
        <p:spPr>
          <a:xfrm>
            <a:off x="1898086" y="305966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35" name="Прямоугольник 1034"/>
          <p:cNvSpPr/>
          <p:nvPr/>
        </p:nvSpPr>
        <p:spPr>
          <a:xfrm>
            <a:off x="2423782" y="305651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6" name="Прямоугольник 1035"/>
          <p:cNvSpPr/>
          <p:nvPr/>
        </p:nvSpPr>
        <p:spPr>
          <a:xfrm>
            <a:off x="2942495" y="3059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37" name="Прямоугольник 1036"/>
          <p:cNvSpPr/>
          <p:nvPr/>
        </p:nvSpPr>
        <p:spPr>
          <a:xfrm>
            <a:off x="749358" y="3429000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8" name="Прямоугольник 1037"/>
          <p:cNvSpPr/>
          <p:nvPr/>
        </p:nvSpPr>
        <p:spPr>
          <a:xfrm>
            <a:off x="1317214" y="3425845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039" name="Прямоугольник 1038"/>
          <p:cNvSpPr/>
          <p:nvPr/>
        </p:nvSpPr>
        <p:spPr>
          <a:xfrm>
            <a:off x="1898086" y="3425845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ч</a:t>
            </a:r>
            <a:endParaRPr lang="ru-RU" dirty="0"/>
          </a:p>
        </p:txBody>
      </p:sp>
      <p:sp>
        <p:nvSpPr>
          <p:cNvPr id="1040" name="Прямоугольник 1039"/>
          <p:cNvSpPr/>
          <p:nvPr/>
        </p:nvSpPr>
        <p:spPr>
          <a:xfrm>
            <a:off x="2430995" y="3425845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041" name="Прямоугольник 1040"/>
          <p:cNvSpPr/>
          <p:nvPr/>
        </p:nvSpPr>
        <p:spPr>
          <a:xfrm>
            <a:off x="2915816" y="3425845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42" name="Прямоугольник 1041"/>
          <p:cNvSpPr/>
          <p:nvPr/>
        </p:nvSpPr>
        <p:spPr>
          <a:xfrm>
            <a:off x="1315610" y="3798332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43" name="Прямоугольник 1042"/>
          <p:cNvSpPr/>
          <p:nvPr/>
        </p:nvSpPr>
        <p:spPr>
          <a:xfrm>
            <a:off x="1896482" y="3794392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44" name="Прямоугольник 1043"/>
          <p:cNvSpPr/>
          <p:nvPr/>
        </p:nvSpPr>
        <p:spPr>
          <a:xfrm>
            <a:off x="2411760" y="3798332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45" name="Прямоугольник 1044"/>
          <p:cNvSpPr/>
          <p:nvPr/>
        </p:nvSpPr>
        <p:spPr>
          <a:xfrm>
            <a:off x="2961731" y="382131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46" name="Прямоугольник 1045"/>
          <p:cNvSpPr/>
          <p:nvPr/>
        </p:nvSpPr>
        <p:spPr>
          <a:xfrm>
            <a:off x="4642807" y="382053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47" name="Прямоугольник 1046"/>
          <p:cNvSpPr/>
          <p:nvPr/>
        </p:nvSpPr>
        <p:spPr>
          <a:xfrm>
            <a:off x="3552761" y="3794392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ч</a:t>
            </a:r>
            <a:endParaRPr lang="ru-RU" dirty="0"/>
          </a:p>
        </p:txBody>
      </p:sp>
      <p:sp>
        <p:nvSpPr>
          <p:cNvPr id="1048" name="Прямоугольник 1047"/>
          <p:cNvSpPr/>
          <p:nvPr/>
        </p:nvSpPr>
        <p:spPr>
          <a:xfrm>
            <a:off x="4053063" y="3820531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49" name="Прямоугольник 1048"/>
          <p:cNvSpPr/>
          <p:nvPr/>
        </p:nvSpPr>
        <p:spPr>
          <a:xfrm>
            <a:off x="1916520" y="4139788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050" name="Прямоугольник 1049"/>
          <p:cNvSpPr/>
          <p:nvPr/>
        </p:nvSpPr>
        <p:spPr>
          <a:xfrm>
            <a:off x="2416569" y="413978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051" name="Прямоугольник 1050"/>
          <p:cNvSpPr/>
          <p:nvPr/>
        </p:nvSpPr>
        <p:spPr>
          <a:xfrm>
            <a:off x="2915816" y="413978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u="none" strike="noStrike" dirty="0" smtClean="0">
                <a:effectLst/>
              </a:rPr>
              <a:t>ю</a:t>
            </a:r>
            <a:endParaRPr lang="ru-RU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1052" name="Прямоугольник 1051"/>
          <p:cNvSpPr/>
          <p:nvPr/>
        </p:nvSpPr>
        <p:spPr>
          <a:xfrm>
            <a:off x="3543487" y="4139788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372747" y="4536044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4053063" y="4536044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1896482" y="4536044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632386" y="4536044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2408554" y="4536044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516237" y="4536044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148064" y="450912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2952113" y="450912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5796136" y="4509120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6300192" y="450912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605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none" strike="noStrike" dirty="0" smtClean="0">
                <a:effectLst/>
              </a:rPr>
              <a:t>Кроссворд  "Деепричастие"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592095" y="908719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86575" y="5953635"/>
            <a:ext cx="71327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11. Часть слова, стоящая перед корнем.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640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638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9392" y="164046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640" y="1638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5051" y="163809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0695" y="163809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32386" y="160582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46612" y="1975158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26832" y="20097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07704" y="2019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29392" y="20260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942495" y="20260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71196" y="201216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97947" y="200523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341258" y="2344490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902894" y="2344490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422179" y="234449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50511" y="2344490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52761" y="2344490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ж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796136" y="234449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077315" y="234300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24" name="Прямоугольник 1023"/>
          <p:cNvSpPr/>
          <p:nvPr/>
        </p:nvSpPr>
        <p:spPr>
          <a:xfrm>
            <a:off x="4641203" y="234449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26" name="Прямоугольник 1025"/>
          <p:cNvSpPr/>
          <p:nvPr/>
        </p:nvSpPr>
        <p:spPr>
          <a:xfrm>
            <a:off x="5148064" y="234449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28" name="Прямоугольник 1027"/>
          <p:cNvSpPr/>
          <p:nvPr/>
        </p:nvSpPr>
        <p:spPr>
          <a:xfrm>
            <a:off x="1901292" y="274241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29" name="Прямоугольник 1028"/>
          <p:cNvSpPr/>
          <p:nvPr/>
        </p:nvSpPr>
        <p:spPr>
          <a:xfrm>
            <a:off x="2429392" y="274478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30" name="Прямоугольник 1029"/>
          <p:cNvSpPr/>
          <p:nvPr/>
        </p:nvSpPr>
        <p:spPr>
          <a:xfrm>
            <a:off x="2961731" y="2744786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  <p:sp>
        <p:nvSpPr>
          <p:cNvPr id="1031" name="Прямоугольник 1030"/>
          <p:cNvSpPr/>
          <p:nvPr/>
        </p:nvSpPr>
        <p:spPr>
          <a:xfrm>
            <a:off x="3543487" y="274478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2" name="Прямоугольник 1031"/>
          <p:cNvSpPr/>
          <p:nvPr/>
        </p:nvSpPr>
        <p:spPr>
          <a:xfrm>
            <a:off x="4097947" y="2744786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1033" name="Прямоугольник 1032"/>
          <p:cNvSpPr/>
          <p:nvPr/>
        </p:nvSpPr>
        <p:spPr>
          <a:xfrm>
            <a:off x="4636395" y="274478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27" name="Прямоугольник 1026"/>
          <p:cNvSpPr/>
          <p:nvPr/>
        </p:nvSpPr>
        <p:spPr>
          <a:xfrm>
            <a:off x="1358892" y="3059668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4" name="Прямоугольник 1033"/>
          <p:cNvSpPr/>
          <p:nvPr/>
        </p:nvSpPr>
        <p:spPr>
          <a:xfrm>
            <a:off x="1898086" y="305966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35" name="Прямоугольник 1034"/>
          <p:cNvSpPr/>
          <p:nvPr/>
        </p:nvSpPr>
        <p:spPr>
          <a:xfrm>
            <a:off x="2423782" y="305651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6" name="Прямоугольник 1035"/>
          <p:cNvSpPr/>
          <p:nvPr/>
        </p:nvSpPr>
        <p:spPr>
          <a:xfrm>
            <a:off x="2942495" y="3059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37" name="Прямоугольник 1036"/>
          <p:cNvSpPr/>
          <p:nvPr/>
        </p:nvSpPr>
        <p:spPr>
          <a:xfrm>
            <a:off x="749358" y="3429000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8" name="Прямоугольник 1037"/>
          <p:cNvSpPr/>
          <p:nvPr/>
        </p:nvSpPr>
        <p:spPr>
          <a:xfrm>
            <a:off x="1317214" y="3425845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039" name="Прямоугольник 1038"/>
          <p:cNvSpPr/>
          <p:nvPr/>
        </p:nvSpPr>
        <p:spPr>
          <a:xfrm>
            <a:off x="1898086" y="3425845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ч</a:t>
            </a:r>
            <a:endParaRPr lang="ru-RU" dirty="0"/>
          </a:p>
        </p:txBody>
      </p:sp>
      <p:sp>
        <p:nvSpPr>
          <p:cNvPr id="1040" name="Прямоугольник 1039"/>
          <p:cNvSpPr/>
          <p:nvPr/>
        </p:nvSpPr>
        <p:spPr>
          <a:xfrm>
            <a:off x="2430995" y="3425845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041" name="Прямоугольник 1040"/>
          <p:cNvSpPr/>
          <p:nvPr/>
        </p:nvSpPr>
        <p:spPr>
          <a:xfrm>
            <a:off x="2915816" y="3425845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42" name="Прямоугольник 1041"/>
          <p:cNvSpPr/>
          <p:nvPr/>
        </p:nvSpPr>
        <p:spPr>
          <a:xfrm>
            <a:off x="1315610" y="3798332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43" name="Прямоугольник 1042"/>
          <p:cNvSpPr/>
          <p:nvPr/>
        </p:nvSpPr>
        <p:spPr>
          <a:xfrm>
            <a:off x="1896482" y="3794392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44" name="Прямоугольник 1043"/>
          <p:cNvSpPr/>
          <p:nvPr/>
        </p:nvSpPr>
        <p:spPr>
          <a:xfrm>
            <a:off x="2411760" y="3798332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45" name="Прямоугольник 1044"/>
          <p:cNvSpPr/>
          <p:nvPr/>
        </p:nvSpPr>
        <p:spPr>
          <a:xfrm>
            <a:off x="2961731" y="382131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46" name="Прямоугольник 1045"/>
          <p:cNvSpPr/>
          <p:nvPr/>
        </p:nvSpPr>
        <p:spPr>
          <a:xfrm>
            <a:off x="4642807" y="382053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47" name="Прямоугольник 1046"/>
          <p:cNvSpPr/>
          <p:nvPr/>
        </p:nvSpPr>
        <p:spPr>
          <a:xfrm>
            <a:off x="3552761" y="3794392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ч</a:t>
            </a:r>
            <a:endParaRPr lang="ru-RU" dirty="0"/>
          </a:p>
        </p:txBody>
      </p:sp>
      <p:sp>
        <p:nvSpPr>
          <p:cNvPr id="1048" name="Прямоугольник 1047"/>
          <p:cNvSpPr/>
          <p:nvPr/>
        </p:nvSpPr>
        <p:spPr>
          <a:xfrm>
            <a:off x="4053063" y="3820531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49" name="Прямоугольник 1048"/>
          <p:cNvSpPr/>
          <p:nvPr/>
        </p:nvSpPr>
        <p:spPr>
          <a:xfrm>
            <a:off x="1916520" y="4139788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050" name="Прямоугольник 1049"/>
          <p:cNvSpPr/>
          <p:nvPr/>
        </p:nvSpPr>
        <p:spPr>
          <a:xfrm>
            <a:off x="2416569" y="413978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051" name="Прямоугольник 1050"/>
          <p:cNvSpPr/>
          <p:nvPr/>
        </p:nvSpPr>
        <p:spPr>
          <a:xfrm>
            <a:off x="2915816" y="413978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u="none" strike="noStrike" dirty="0" smtClean="0">
                <a:effectLst/>
              </a:rPr>
              <a:t>ю</a:t>
            </a:r>
            <a:endParaRPr lang="ru-RU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1052" name="Прямоугольник 1051"/>
          <p:cNvSpPr/>
          <p:nvPr/>
        </p:nvSpPr>
        <p:spPr>
          <a:xfrm>
            <a:off x="3543487" y="4139788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372747" y="4536044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4053063" y="4536044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1896482" y="4536044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632386" y="4536044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2408554" y="4536044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516237" y="4536044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148064" y="450912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2952113" y="450912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5796136" y="4509120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6300192" y="450912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749358" y="4918446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1342862" y="491844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1861216" y="4918446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2463743" y="4918446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2965739" y="4918446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3516237" y="491844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5162490" y="491844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4067489" y="4919231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в</a:t>
            </a:r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4646814" y="4919231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562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none" strike="noStrike" dirty="0" smtClean="0">
                <a:effectLst/>
              </a:rPr>
              <a:t>Кроссворд  "Деепричастие"</a:t>
            </a:r>
            <a: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  <a:t/>
            </a:r>
            <a:br>
              <a:rPr lang="ru-RU" b="1" i="0" u="none" strike="noStrike" dirty="0" smtClean="0">
                <a:solidFill>
                  <a:srgbClr val="800000"/>
                </a:solidFill>
                <a:effectLst/>
                <a:latin typeface="Comic Sans MS"/>
              </a:rPr>
            </a:br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" t="33902" r="65419" b="18651"/>
          <a:stretch/>
        </p:blipFill>
        <p:spPr bwMode="auto">
          <a:xfrm>
            <a:off x="592095" y="908719"/>
            <a:ext cx="6264696" cy="511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86575" y="5953635"/>
            <a:ext cx="832503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sz="3200" u="none" strike="noStrike" dirty="0" smtClean="0">
                <a:effectLst/>
              </a:rPr>
              <a:t>12. Кое, либо, то, </a:t>
            </a:r>
            <a:r>
              <a:rPr lang="ru-RU" sz="3200" u="none" strike="noStrike" dirty="0" err="1" smtClean="0">
                <a:effectLst/>
              </a:rPr>
              <a:t>нибудь</a:t>
            </a:r>
            <a:r>
              <a:rPr lang="ru-RU" sz="3200" u="none" strike="noStrike" dirty="0" smtClean="0">
                <a:effectLst/>
              </a:rPr>
              <a:t> - ты … не позабудь! </a:t>
            </a:r>
            <a:endParaRPr lang="ru-RU" sz="3200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07704" y="126876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11760" y="126876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126876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93065" y="126876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84550" y="126876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4662844" y="1268760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64046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1638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29392" y="164046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928640" y="1638092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585051" y="1638092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070695" y="1638092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632386" y="160582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46612" y="1975158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326832" y="200979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07704" y="2019092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429392" y="202601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2942495" y="202601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3571196" y="201216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097947" y="2005237"/>
            <a:ext cx="264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г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341258" y="2344490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1902894" y="2344490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422179" y="2344490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2950511" y="2344490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3552761" y="2344490"/>
            <a:ext cx="343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ж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796136" y="2344490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077315" y="234300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24" name="Прямоугольник 1023"/>
          <p:cNvSpPr/>
          <p:nvPr/>
        </p:nvSpPr>
        <p:spPr>
          <a:xfrm>
            <a:off x="4641203" y="2344490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26" name="Прямоугольник 1025"/>
          <p:cNvSpPr/>
          <p:nvPr/>
        </p:nvSpPr>
        <p:spPr>
          <a:xfrm>
            <a:off x="5148064" y="234449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28" name="Прямоугольник 1027"/>
          <p:cNvSpPr/>
          <p:nvPr/>
        </p:nvSpPr>
        <p:spPr>
          <a:xfrm>
            <a:off x="1901292" y="274241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29" name="Прямоугольник 1028"/>
          <p:cNvSpPr/>
          <p:nvPr/>
        </p:nvSpPr>
        <p:spPr>
          <a:xfrm>
            <a:off x="2429392" y="274478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30" name="Прямоугольник 1029"/>
          <p:cNvSpPr/>
          <p:nvPr/>
        </p:nvSpPr>
        <p:spPr>
          <a:xfrm>
            <a:off x="2961731" y="2744786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  <p:sp>
        <p:nvSpPr>
          <p:cNvPr id="1031" name="Прямоугольник 1030"/>
          <p:cNvSpPr/>
          <p:nvPr/>
        </p:nvSpPr>
        <p:spPr>
          <a:xfrm>
            <a:off x="3543487" y="274478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2" name="Прямоугольник 1031"/>
          <p:cNvSpPr/>
          <p:nvPr/>
        </p:nvSpPr>
        <p:spPr>
          <a:xfrm>
            <a:off x="4097947" y="2744786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я</a:t>
            </a:r>
            <a:endParaRPr lang="ru-RU" dirty="0"/>
          </a:p>
        </p:txBody>
      </p:sp>
      <p:sp>
        <p:nvSpPr>
          <p:cNvPr id="1033" name="Прямоугольник 1032"/>
          <p:cNvSpPr/>
          <p:nvPr/>
        </p:nvSpPr>
        <p:spPr>
          <a:xfrm>
            <a:off x="4636395" y="274478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1027" name="Прямоугольник 1026"/>
          <p:cNvSpPr/>
          <p:nvPr/>
        </p:nvSpPr>
        <p:spPr>
          <a:xfrm>
            <a:off x="1358892" y="3059668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4" name="Прямоугольник 1033"/>
          <p:cNvSpPr/>
          <p:nvPr/>
        </p:nvSpPr>
        <p:spPr>
          <a:xfrm>
            <a:off x="1898086" y="305966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35" name="Прямоугольник 1034"/>
          <p:cNvSpPr/>
          <p:nvPr/>
        </p:nvSpPr>
        <p:spPr>
          <a:xfrm>
            <a:off x="2423782" y="305651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36" name="Прямоугольник 1035"/>
          <p:cNvSpPr/>
          <p:nvPr/>
        </p:nvSpPr>
        <p:spPr>
          <a:xfrm>
            <a:off x="2942495" y="305966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37" name="Прямоугольник 1036"/>
          <p:cNvSpPr/>
          <p:nvPr/>
        </p:nvSpPr>
        <p:spPr>
          <a:xfrm>
            <a:off x="749358" y="3429000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1038" name="Прямоугольник 1037"/>
          <p:cNvSpPr/>
          <p:nvPr/>
        </p:nvSpPr>
        <p:spPr>
          <a:xfrm>
            <a:off x="1317214" y="3425845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039" name="Прямоугольник 1038"/>
          <p:cNvSpPr/>
          <p:nvPr/>
        </p:nvSpPr>
        <p:spPr>
          <a:xfrm>
            <a:off x="1898086" y="3425845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ч</a:t>
            </a:r>
            <a:endParaRPr lang="ru-RU" dirty="0"/>
          </a:p>
        </p:txBody>
      </p:sp>
      <p:sp>
        <p:nvSpPr>
          <p:cNvPr id="1040" name="Прямоугольник 1039"/>
          <p:cNvSpPr/>
          <p:nvPr/>
        </p:nvSpPr>
        <p:spPr>
          <a:xfrm>
            <a:off x="2430995" y="3425845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1041" name="Прямоугольник 1040"/>
          <p:cNvSpPr/>
          <p:nvPr/>
        </p:nvSpPr>
        <p:spPr>
          <a:xfrm>
            <a:off x="2915816" y="3425845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42" name="Прямоугольник 1041"/>
          <p:cNvSpPr/>
          <p:nvPr/>
        </p:nvSpPr>
        <p:spPr>
          <a:xfrm>
            <a:off x="1315610" y="3798332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н</a:t>
            </a:r>
            <a:endParaRPr lang="ru-RU" dirty="0"/>
          </a:p>
        </p:txBody>
      </p:sp>
      <p:sp>
        <p:nvSpPr>
          <p:cNvPr id="1043" name="Прямоугольник 1042"/>
          <p:cNvSpPr/>
          <p:nvPr/>
        </p:nvSpPr>
        <p:spPr>
          <a:xfrm>
            <a:off x="1896482" y="3794392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1044" name="Прямоугольник 1043"/>
          <p:cNvSpPr/>
          <p:nvPr/>
        </p:nvSpPr>
        <p:spPr>
          <a:xfrm>
            <a:off x="2411760" y="3798332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1045" name="Прямоугольник 1044"/>
          <p:cNvSpPr/>
          <p:nvPr/>
        </p:nvSpPr>
        <p:spPr>
          <a:xfrm>
            <a:off x="2961731" y="3821316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46" name="Прямоугольник 1045"/>
          <p:cNvSpPr/>
          <p:nvPr/>
        </p:nvSpPr>
        <p:spPr>
          <a:xfrm>
            <a:off x="4642807" y="382053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1047" name="Прямоугольник 1046"/>
          <p:cNvSpPr/>
          <p:nvPr/>
        </p:nvSpPr>
        <p:spPr>
          <a:xfrm>
            <a:off x="3552761" y="3794392"/>
            <a:ext cx="2936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ч</a:t>
            </a:r>
            <a:endParaRPr lang="ru-RU" dirty="0"/>
          </a:p>
        </p:txBody>
      </p:sp>
      <p:sp>
        <p:nvSpPr>
          <p:cNvPr id="1048" name="Прямоугольник 1047"/>
          <p:cNvSpPr/>
          <p:nvPr/>
        </p:nvSpPr>
        <p:spPr>
          <a:xfrm>
            <a:off x="4053063" y="3820531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1049" name="Прямоугольник 1048"/>
          <p:cNvSpPr/>
          <p:nvPr/>
        </p:nvSpPr>
        <p:spPr>
          <a:xfrm>
            <a:off x="1916520" y="4139788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1050" name="Прямоугольник 1049"/>
          <p:cNvSpPr/>
          <p:nvPr/>
        </p:nvSpPr>
        <p:spPr>
          <a:xfrm>
            <a:off x="2416569" y="4139788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о</a:t>
            </a:r>
            <a:endParaRPr lang="ru-RU" dirty="0"/>
          </a:p>
        </p:txBody>
      </p:sp>
      <p:sp>
        <p:nvSpPr>
          <p:cNvPr id="1051" name="Прямоугольник 1050"/>
          <p:cNvSpPr/>
          <p:nvPr/>
        </p:nvSpPr>
        <p:spPr>
          <a:xfrm>
            <a:off x="2915816" y="413978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ru-RU" u="none" strike="noStrike" dirty="0" smtClean="0">
                <a:effectLst/>
              </a:rPr>
              <a:t>ю</a:t>
            </a:r>
            <a:endParaRPr lang="ru-RU" b="0" i="0" u="none" strike="noStrike" dirty="0">
              <a:solidFill>
                <a:srgbClr val="000080"/>
              </a:solidFill>
              <a:effectLst/>
              <a:latin typeface="Arial Cyr"/>
            </a:endParaRPr>
          </a:p>
        </p:txBody>
      </p:sp>
      <p:sp>
        <p:nvSpPr>
          <p:cNvPr id="1052" name="Прямоугольник 1051"/>
          <p:cNvSpPr/>
          <p:nvPr/>
        </p:nvSpPr>
        <p:spPr>
          <a:xfrm>
            <a:off x="3543487" y="4139788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з</a:t>
            </a:r>
            <a:endParaRPr lang="ru-RU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1372747" y="4536044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4053063" y="4536044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1896482" y="4536044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4632386" y="4536044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36" name="Прямоугольник 35"/>
          <p:cNvSpPr/>
          <p:nvPr/>
        </p:nvSpPr>
        <p:spPr>
          <a:xfrm>
            <a:off x="2408554" y="4536044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3516237" y="4536044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5148064" y="4509120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2952113" y="450912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л</a:t>
            </a:r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5796136" y="4509120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6300192" y="4509120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749358" y="4918446"/>
            <a:ext cx="304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п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1342862" y="4918446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р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1861216" y="4918446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2463743" y="4918446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2965739" y="4918446"/>
            <a:ext cx="274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т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3516237" y="491844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5162490" y="491844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а</a:t>
            </a: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4067489" y="4919231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в</a:t>
            </a:r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4646814" y="4919231"/>
            <a:ext cx="2920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к</a:t>
            </a:r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1357519" y="5287778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д</a:t>
            </a:r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1914116" y="5287778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е</a:t>
            </a:r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2423782" y="5288563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ф</a:t>
            </a:r>
            <a:endParaRPr lang="ru-RU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2961731" y="5287778"/>
            <a:ext cx="309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и</a:t>
            </a:r>
            <a:endParaRPr lang="ru-RU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3543487" y="5286993"/>
            <a:ext cx="282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none" strike="noStrike" dirty="0" smtClean="0">
                <a:effectLst/>
              </a:rPr>
              <a:t>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4366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1" grpId="0"/>
      <p:bldP spid="52" grpId="0"/>
      <p:bldP spid="53" grpId="0"/>
      <p:bldP spid="54" grpId="0"/>
      <p:bldP spid="5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654</Words>
  <Application>Microsoft Office PowerPoint</Application>
  <PresentationFormat>Экран (4:3)</PresentationFormat>
  <Paragraphs>536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Кроссворд  </vt:lpstr>
      <vt:lpstr>Кроссворд  "Деепричастие" </vt:lpstr>
      <vt:lpstr>Кроссворд  "Деепричастие" </vt:lpstr>
      <vt:lpstr>Кроссворд  "Деепричастие" </vt:lpstr>
      <vt:lpstr>Кроссворд  "Деепричастие" </vt:lpstr>
      <vt:lpstr>Кроссворд  "Деепричастие" </vt:lpstr>
      <vt:lpstr>Кроссворд  "Деепричастие" </vt:lpstr>
      <vt:lpstr>Кроссворд  "Деепричастие" </vt:lpstr>
      <vt:lpstr>Кроссворд  "Деепричастие" </vt:lpstr>
      <vt:lpstr>Кроссворд  "Деепричастие" </vt:lpstr>
      <vt:lpstr>Кроссворд  "Деепричастие" </vt:lpstr>
      <vt:lpstr>Кроссворд  "Деепричастие"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Кроссворд  "Деепричастие"</dc:title>
  <dc:creator>Asus-PC</dc:creator>
  <cp:lastModifiedBy>Админ</cp:lastModifiedBy>
  <cp:revision>9</cp:revision>
  <dcterms:created xsi:type="dcterms:W3CDTF">2016-12-02T13:25:53Z</dcterms:created>
  <dcterms:modified xsi:type="dcterms:W3CDTF">2016-12-03T04:37:48Z</dcterms:modified>
</cp:coreProperties>
</file>